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1430000" cy="6000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B1D9"/>
    <a:srgbClr val="4E95D9"/>
    <a:srgbClr val="C1E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216"/>
    <p:restoredTop sz="94661"/>
  </p:normalViewPr>
  <p:slideViewPr>
    <p:cSldViewPr snapToGrid="0">
      <p:cViewPr>
        <p:scale>
          <a:sx n="90" d="100"/>
          <a:sy n="90" d="100"/>
        </p:scale>
        <p:origin x="1360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B0BD3-1146-304E-92B4-E56C9D279E48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490538" y="1143000"/>
            <a:ext cx="58769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EDE582-D168-9145-B2DC-C37D06F708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3242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36676" rtl="0" eaLnBrk="1" latinLnBrk="0" hangingPunct="1">
      <a:defRPr kumimoji="1" sz="1098" kern="1200">
        <a:solidFill>
          <a:schemeClr val="tx1"/>
        </a:solidFill>
        <a:latin typeface="+mn-lt"/>
        <a:ea typeface="+mn-ea"/>
        <a:cs typeface="+mn-cs"/>
      </a:defRPr>
    </a:lvl1pPr>
    <a:lvl2pPr marL="418338" algn="l" defTabSz="836676" rtl="0" eaLnBrk="1" latinLnBrk="0" hangingPunct="1">
      <a:defRPr kumimoji="1" sz="1098" kern="1200">
        <a:solidFill>
          <a:schemeClr val="tx1"/>
        </a:solidFill>
        <a:latin typeface="+mn-lt"/>
        <a:ea typeface="+mn-ea"/>
        <a:cs typeface="+mn-cs"/>
      </a:defRPr>
    </a:lvl2pPr>
    <a:lvl3pPr marL="836676" algn="l" defTabSz="836676" rtl="0" eaLnBrk="1" latinLnBrk="0" hangingPunct="1">
      <a:defRPr kumimoji="1" sz="1098" kern="1200">
        <a:solidFill>
          <a:schemeClr val="tx1"/>
        </a:solidFill>
        <a:latin typeface="+mn-lt"/>
        <a:ea typeface="+mn-ea"/>
        <a:cs typeface="+mn-cs"/>
      </a:defRPr>
    </a:lvl3pPr>
    <a:lvl4pPr marL="1255014" algn="l" defTabSz="836676" rtl="0" eaLnBrk="1" latinLnBrk="0" hangingPunct="1">
      <a:defRPr kumimoji="1" sz="1098" kern="1200">
        <a:solidFill>
          <a:schemeClr val="tx1"/>
        </a:solidFill>
        <a:latin typeface="+mn-lt"/>
        <a:ea typeface="+mn-ea"/>
        <a:cs typeface="+mn-cs"/>
      </a:defRPr>
    </a:lvl4pPr>
    <a:lvl5pPr marL="1673352" algn="l" defTabSz="836676" rtl="0" eaLnBrk="1" latinLnBrk="0" hangingPunct="1">
      <a:defRPr kumimoji="1" sz="1098" kern="1200">
        <a:solidFill>
          <a:schemeClr val="tx1"/>
        </a:solidFill>
        <a:latin typeface="+mn-lt"/>
        <a:ea typeface="+mn-ea"/>
        <a:cs typeface="+mn-cs"/>
      </a:defRPr>
    </a:lvl5pPr>
    <a:lvl6pPr marL="2091690" algn="l" defTabSz="836676" rtl="0" eaLnBrk="1" latinLnBrk="0" hangingPunct="1">
      <a:defRPr kumimoji="1" sz="1098" kern="1200">
        <a:solidFill>
          <a:schemeClr val="tx1"/>
        </a:solidFill>
        <a:latin typeface="+mn-lt"/>
        <a:ea typeface="+mn-ea"/>
        <a:cs typeface="+mn-cs"/>
      </a:defRPr>
    </a:lvl6pPr>
    <a:lvl7pPr marL="2510028" algn="l" defTabSz="836676" rtl="0" eaLnBrk="1" latinLnBrk="0" hangingPunct="1">
      <a:defRPr kumimoji="1" sz="1098" kern="1200">
        <a:solidFill>
          <a:schemeClr val="tx1"/>
        </a:solidFill>
        <a:latin typeface="+mn-lt"/>
        <a:ea typeface="+mn-ea"/>
        <a:cs typeface="+mn-cs"/>
      </a:defRPr>
    </a:lvl7pPr>
    <a:lvl8pPr marL="2928366" algn="l" defTabSz="836676" rtl="0" eaLnBrk="1" latinLnBrk="0" hangingPunct="1">
      <a:defRPr kumimoji="1" sz="1098" kern="1200">
        <a:solidFill>
          <a:schemeClr val="tx1"/>
        </a:solidFill>
        <a:latin typeface="+mn-lt"/>
        <a:ea typeface="+mn-ea"/>
        <a:cs typeface="+mn-cs"/>
      </a:defRPr>
    </a:lvl8pPr>
    <a:lvl9pPr marL="3346704" algn="l" defTabSz="836676" rtl="0" eaLnBrk="1" latinLnBrk="0" hangingPunct="1">
      <a:defRPr kumimoji="1" sz="109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EDE582-D168-9145-B2DC-C37D06F708DA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9490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8750" y="982068"/>
            <a:ext cx="8572500" cy="2089150"/>
          </a:xfrm>
        </p:spPr>
        <p:txBody>
          <a:bodyPr anchor="b"/>
          <a:lstStyle>
            <a:lvl1pPr algn="ctr">
              <a:defRPr sz="525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8750" y="3151783"/>
            <a:ext cx="8572500" cy="1448792"/>
          </a:xfrm>
        </p:spPr>
        <p:txBody>
          <a:bodyPr/>
          <a:lstStyle>
            <a:lvl1pPr marL="0" indent="0" algn="ctr">
              <a:buNone/>
              <a:defRPr sz="2100"/>
            </a:lvl1pPr>
            <a:lvl2pPr marL="400050" indent="0" algn="ctr">
              <a:buNone/>
              <a:defRPr sz="1750"/>
            </a:lvl2pPr>
            <a:lvl3pPr marL="800100" indent="0" algn="ctr">
              <a:buNone/>
              <a:defRPr sz="1575"/>
            </a:lvl3pPr>
            <a:lvl4pPr marL="1200150" indent="0" algn="ctr">
              <a:buNone/>
              <a:defRPr sz="1400"/>
            </a:lvl4pPr>
            <a:lvl5pPr marL="1600200" indent="0" algn="ctr">
              <a:buNone/>
              <a:defRPr sz="1400"/>
            </a:lvl5pPr>
            <a:lvl6pPr marL="2000250" indent="0" algn="ctr">
              <a:buNone/>
              <a:defRPr sz="1400"/>
            </a:lvl6pPr>
            <a:lvl7pPr marL="2400300" indent="0" algn="ctr">
              <a:buNone/>
              <a:defRPr sz="1400"/>
            </a:lvl7pPr>
            <a:lvl8pPr marL="2800350" indent="0" algn="ctr">
              <a:buNone/>
              <a:defRPr sz="1400"/>
            </a:lvl8pPr>
            <a:lvl9pPr marL="3200400" indent="0" algn="ctr">
              <a:buNone/>
              <a:defRPr sz="14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3904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1987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79594" y="319484"/>
            <a:ext cx="2464594" cy="508535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5813" y="319484"/>
            <a:ext cx="7250906" cy="508535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8757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7889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859" y="1496021"/>
            <a:ext cx="9858375" cy="2496145"/>
          </a:xfrm>
        </p:spPr>
        <p:txBody>
          <a:bodyPr anchor="b"/>
          <a:lstStyle>
            <a:lvl1pPr>
              <a:defRPr sz="525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859" y="4015780"/>
            <a:ext cx="9858375" cy="1312664"/>
          </a:xfrm>
        </p:spPr>
        <p:txBody>
          <a:bodyPr/>
          <a:lstStyle>
            <a:lvl1pPr marL="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1pPr>
            <a:lvl2pPr marL="400050" indent="0">
              <a:buNone/>
              <a:defRPr sz="1750">
                <a:solidFill>
                  <a:schemeClr val="tx1">
                    <a:tint val="82000"/>
                  </a:schemeClr>
                </a:solidFill>
              </a:defRPr>
            </a:lvl2pPr>
            <a:lvl3pPr marL="800100" indent="0">
              <a:buNone/>
              <a:defRPr sz="1575">
                <a:solidFill>
                  <a:schemeClr val="tx1">
                    <a:tint val="82000"/>
                  </a:schemeClr>
                </a:solidFill>
              </a:defRPr>
            </a:lvl3pPr>
            <a:lvl4pPr marL="1200150" indent="0">
              <a:buNone/>
              <a:defRPr sz="1400">
                <a:solidFill>
                  <a:schemeClr val="tx1">
                    <a:tint val="82000"/>
                  </a:schemeClr>
                </a:solidFill>
              </a:defRPr>
            </a:lvl4pPr>
            <a:lvl5pPr marL="1600200" indent="0">
              <a:buNone/>
              <a:defRPr sz="1400">
                <a:solidFill>
                  <a:schemeClr val="tx1">
                    <a:tint val="82000"/>
                  </a:schemeClr>
                </a:solidFill>
              </a:defRPr>
            </a:lvl5pPr>
            <a:lvl6pPr marL="2000250" indent="0">
              <a:buNone/>
              <a:defRPr sz="1400">
                <a:solidFill>
                  <a:schemeClr val="tx1">
                    <a:tint val="82000"/>
                  </a:schemeClr>
                </a:solidFill>
              </a:defRPr>
            </a:lvl6pPr>
            <a:lvl7pPr marL="2400300" indent="0">
              <a:buNone/>
              <a:defRPr sz="1400">
                <a:solidFill>
                  <a:schemeClr val="tx1">
                    <a:tint val="82000"/>
                  </a:schemeClr>
                </a:solidFill>
              </a:defRPr>
            </a:lvl7pPr>
            <a:lvl8pPr marL="2800350" indent="0">
              <a:buNone/>
              <a:defRPr sz="1400">
                <a:solidFill>
                  <a:schemeClr val="tx1">
                    <a:tint val="82000"/>
                  </a:schemeClr>
                </a:solidFill>
              </a:defRPr>
            </a:lvl8pPr>
            <a:lvl9pPr marL="3200400" indent="0">
              <a:buNone/>
              <a:defRPr sz="1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8131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5813" y="1597422"/>
            <a:ext cx="4857750" cy="380742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86438" y="1597422"/>
            <a:ext cx="4857750" cy="380742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2503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1" y="319485"/>
            <a:ext cx="9858375" cy="1159868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7302" y="1471018"/>
            <a:ext cx="4835425" cy="720923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0050" indent="0">
              <a:buNone/>
              <a:defRPr sz="1750" b="1"/>
            </a:lvl2pPr>
            <a:lvl3pPr marL="800100" indent="0">
              <a:buNone/>
              <a:defRPr sz="1575" b="1"/>
            </a:lvl3pPr>
            <a:lvl4pPr marL="1200150" indent="0">
              <a:buNone/>
              <a:defRPr sz="1400" b="1"/>
            </a:lvl4pPr>
            <a:lvl5pPr marL="1600200" indent="0">
              <a:buNone/>
              <a:defRPr sz="1400" b="1"/>
            </a:lvl5pPr>
            <a:lvl6pPr marL="2000250" indent="0">
              <a:buNone/>
              <a:defRPr sz="1400" b="1"/>
            </a:lvl6pPr>
            <a:lvl7pPr marL="2400300" indent="0">
              <a:buNone/>
              <a:defRPr sz="1400" b="1"/>
            </a:lvl7pPr>
            <a:lvl8pPr marL="2800350" indent="0">
              <a:buNone/>
              <a:defRPr sz="1400" b="1"/>
            </a:lvl8pPr>
            <a:lvl9pPr marL="3200400" indent="0">
              <a:buNone/>
              <a:defRPr sz="14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7302" y="2191940"/>
            <a:ext cx="4835425" cy="322401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86437" y="1471018"/>
            <a:ext cx="4859239" cy="720923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0050" indent="0">
              <a:buNone/>
              <a:defRPr sz="1750" b="1"/>
            </a:lvl2pPr>
            <a:lvl3pPr marL="800100" indent="0">
              <a:buNone/>
              <a:defRPr sz="1575" b="1"/>
            </a:lvl3pPr>
            <a:lvl4pPr marL="1200150" indent="0">
              <a:buNone/>
              <a:defRPr sz="1400" b="1"/>
            </a:lvl4pPr>
            <a:lvl5pPr marL="1600200" indent="0">
              <a:buNone/>
              <a:defRPr sz="1400" b="1"/>
            </a:lvl5pPr>
            <a:lvl6pPr marL="2000250" indent="0">
              <a:buNone/>
              <a:defRPr sz="1400" b="1"/>
            </a:lvl6pPr>
            <a:lvl7pPr marL="2400300" indent="0">
              <a:buNone/>
              <a:defRPr sz="1400" b="1"/>
            </a:lvl7pPr>
            <a:lvl8pPr marL="2800350" indent="0">
              <a:buNone/>
              <a:defRPr sz="1400" b="1"/>
            </a:lvl8pPr>
            <a:lvl9pPr marL="3200400" indent="0">
              <a:buNone/>
              <a:defRPr sz="14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86437" y="2191940"/>
            <a:ext cx="4859239" cy="322401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5132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781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6375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2" y="400050"/>
            <a:ext cx="3686472" cy="1400175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9238" y="863997"/>
            <a:ext cx="5786438" cy="4264422"/>
          </a:xfrm>
        </p:spPr>
        <p:txBody>
          <a:bodyPr/>
          <a:lstStyle>
            <a:lvl1pPr>
              <a:defRPr sz="2800"/>
            </a:lvl1pPr>
            <a:lvl2pPr>
              <a:defRPr sz="2450"/>
            </a:lvl2pPr>
            <a:lvl3pPr>
              <a:defRPr sz="2100"/>
            </a:lvl3pPr>
            <a:lvl4pPr>
              <a:defRPr sz="1750"/>
            </a:lvl4pPr>
            <a:lvl5pPr>
              <a:defRPr sz="1750"/>
            </a:lvl5pPr>
            <a:lvl6pPr>
              <a:defRPr sz="1750"/>
            </a:lvl6pPr>
            <a:lvl7pPr>
              <a:defRPr sz="1750"/>
            </a:lvl7pPr>
            <a:lvl8pPr>
              <a:defRPr sz="1750"/>
            </a:lvl8pPr>
            <a:lvl9pPr>
              <a:defRPr sz="1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302" y="1800225"/>
            <a:ext cx="3686472" cy="3335140"/>
          </a:xfrm>
        </p:spPr>
        <p:txBody>
          <a:bodyPr/>
          <a:lstStyle>
            <a:lvl1pPr marL="0" indent="0">
              <a:buNone/>
              <a:defRPr sz="1400"/>
            </a:lvl1pPr>
            <a:lvl2pPr marL="400050" indent="0">
              <a:buNone/>
              <a:defRPr sz="1225"/>
            </a:lvl2pPr>
            <a:lvl3pPr marL="800100" indent="0">
              <a:buNone/>
              <a:defRPr sz="1050"/>
            </a:lvl3pPr>
            <a:lvl4pPr marL="1200150" indent="0">
              <a:buNone/>
              <a:defRPr sz="875"/>
            </a:lvl4pPr>
            <a:lvl5pPr marL="1600200" indent="0">
              <a:buNone/>
              <a:defRPr sz="875"/>
            </a:lvl5pPr>
            <a:lvl6pPr marL="2000250" indent="0">
              <a:buNone/>
              <a:defRPr sz="875"/>
            </a:lvl6pPr>
            <a:lvl7pPr marL="2400300" indent="0">
              <a:buNone/>
              <a:defRPr sz="875"/>
            </a:lvl7pPr>
            <a:lvl8pPr marL="2800350" indent="0">
              <a:buNone/>
              <a:defRPr sz="875"/>
            </a:lvl8pPr>
            <a:lvl9pPr marL="3200400" indent="0">
              <a:buNone/>
              <a:defRPr sz="8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9325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302" y="400050"/>
            <a:ext cx="3686472" cy="1400175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59238" y="863997"/>
            <a:ext cx="5786438" cy="4264422"/>
          </a:xfrm>
        </p:spPr>
        <p:txBody>
          <a:bodyPr anchor="t"/>
          <a:lstStyle>
            <a:lvl1pPr marL="0" indent="0">
              <a:buNone/>
              <a:defRPr sz="2800"/>
            </a:lvl1pPr>
            <a:lvl2pPr marL="400050" indent="0">
              <a:buNone/>
              <a:defRPr sz="2450"/>
            </a:lvl2pPr>
            <a:lvl3pPr marL="800100" indent="0">
              <a:buNone/>
              <a:defRPr sz="2100"/>
            </a:lvl3pPr>
            <a:lvl4pPr marL="1200150" indent="0">
              <a:buNone/>
              <a:defRPr sz="1750"/>
            </a:lvl4pPr>
            <a:lvl5pPr marL="1600200" indent="0">
              <a:buNone/>
              <a:defRPr sz="1750"/>
            </a:lvl5pPr>
            <a:lvl6pPr marL="2000250" indent="0">
              <a:buNone/>
              <a:defRPr sz="1750"/>
            </a:lvl6pPr>
            <a:lvl7pPr marL="2400300" indent="0">
              <a:buNone/>
              <a:defRPr sz="1750"/>
            </a:lvl7pPr>
            <a:lvl8pPr marL="2800350" indent="0">
              <a:buNone/>
              <a:defRPr sz="1750"/>
            </a:lvl8pPr>
            <a:lvl9pPr marL="3200400" indent="0">
              <a:buNone/>
              <a:defRPr sz="175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302" y="1800225"/>
            <a:ext cx="3686472" cy="3335140"/>
          </a:xfrm>
        </p:spPr>
        <p:txBody>
          <a:bodyPr/>
          <a:lstStyle>
            <a:lvl1pPr marL="0" indent="0">
              <a:buNone/>
              <a:defRPr sz="1400"/>
            </a:lvl1pPr>
            <a:lvl2pPr marL="400050" indent="0">
              <a:buNone/>
              <a:defRPr sz="1225"/>
            </a:lvl2pPr>
            <a:lvl3pPr marL="800100" indent="0">
              <a:buNone/>
              <a:defRPr sz="1050"/>
            </a:lvl3pPr>
            <a:lvl4pPr marL="1200150" indent="0">
              <a:buNone/>
              <a:defRPr sz="875"/>
            </a:lvl4pPr>
            <a:lvl5pPr marL="1600200" indent="0">
              <a:buNone/>
              <a:defRPr sz="875"/>
            </a:lvl5pPr>
            <a:lvl6pPr marL="2000250" indent="0">
              <a:buNone/>
              <a:defRPr sz="875"/>
            </a:lvl6pPr>
            <a:lvl7pPr marL="2400300" indent="0">
              <a:buNone/>
              <a:defRPr sz="875"/>
            </a:lvl7pPr>
            <a:lvl8pPr marL="2800350" indent="0">
              <a:buNone/>
              <a:defRPr sz="875"/>
            </a:lvl8pPr>
            <a:lvl9pPr marL="3200400" indent="0">
              <a:buNone/>
              <a:defRPr sz="8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7692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85813" y="319485"/>
            <a:ext cx="9858375" cy="11598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5813" y="1597422"/>
            <a:ext cx="9858375" cy="3807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812" y="5561807"/>
            <a:ext cx="2571750" cy="3194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A91F84-E9B8-374D-8299-16D6CC22EDBC}" type="datetimeFigureOut">
              <a:rPr kumimoji="1" lang="ja-JP" altLang="en-US" smtClean="0"/>
              <a:t>2025/11/15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86188" y="5561807"/>
            <a:ext cx="3857625" cy="3194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2438" y="5561807"/>
            <a:ext cx="2571750" cy="3194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EACE4E-71C1-2B45-95BF-994E7869F5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8681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00100" rtl="0" eaLnBrk="1" latinLnBrk="0" hangingPunct="1">
        <a:lnSpc>
          <a:spcPct val="90000"/>
        </a:lnSpc>
        <a:spcBef>
          <a:spcPct val="0"/>
        </a:spcBef>
        <a:buNone/>
        <a:defRPr kumimoji="1" sz="3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0025" indent="-200025" algn="l" defTabSz="800100" rtl="0" eaLnBrk="1" latinLnBrk="0" hangingPunct="1">
        <a:lnSpc>
          <a:spcPct val="90000"/>
        </a:lnSpc>
        <a:spcBef>
          <a:spcPts val="875"/>
        </a:spcBef>
        <a:buFont typeface="Arial" panose="020B0604020202020204" pitchFamily="34" charset="0"/>
        <a:buChar char="•"/>
        <a:defRPr kumimoji="1" sz="2450" kern="1200">
          <a:solidFill>
            <a:schemeClr val="tx1"/>
          </a:solidFill>
          <a:latin typeface="+mn-lt"/>
          <a:ea typeface="+mn-ea"/>
          <a:cs typeface="+mn-cs"/>
        </a:defRPr>
      </a:lvl1pPr>
      <a:lvl2pPr marL="600075" indent="-200025" algn="l" defTabSz="80010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00125" indent="-200025" algn="l" defTabSz="80010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kumimoji="1" sz="1750" kern="1200">
          <a:solidFill>
            <a:schemeClr val="tx1"/>
          </a:solidFill>
          <a:latin typeface="+mn-lt"/>
          <a:ea typeface="+mn-ea"/>
          <a:cs typeface="+mn-cs"/>
        </a:defRPr>
      </a:lvl3pPr>
      <a:lvl4pPr marL="1400175" indent="-200025" algn="l" defTabSz="80010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4pPr>
      <a:lvl5pPr marL="1800225" indent="-200025" algn="l" defTabSz="80010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5pPr>
      <a:lvl6pPr marL="2200275" indent="-200025" algn="l" defTabSz="80010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6pPr>
      <a:lvl7pPr marL="2600325" indent="-200025" algn="l" defTabSz="80010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7pPr>
      <a:lvl8pPr marL="3000375" indent="-200025" algn="l" defTabSz="80010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8pPr>
      <a:lvl9pPr marL="3400425" indent="-200025" algn="l" defTabSz="800100" rtl="0" eaLnBrk="1" latinLnBrk="0" hangingPunct="1">
        <a:lnSpc>
          <a:spcPct val="90000"/>
        </a:lnSpc>
        <a:spcBef>
          <a:spcPts val="438"/>
        </a:spcBef>
        <a:buFont typeface="Arial" panose="020B0604020202020204" pitchFamily="34" charset="0"/>
        <a:buChar char="•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0100" rtl="0" eaLnBrk="1" latinLnBrk="0" hangingPunct="1"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400050" algn="l" defTabSz="800100" rtl="0" eaLnBrk="1" latinLnBrk="0" hangingPunct="1"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800100" algn="l" defTabSz="800100" rtl="0" eaLnBrk="1" latinLnBrk="0" hangingPunct="1"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algn="l" defTabSz="800100" rtl="0" eaLnBrk="1" latinLnBrk="0" hangingPunct="1"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algn="l" defTabSz="800100" rtl="0" eaLnBrk="1" latinLnBrk="0" hangingPunct="1"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5pPr>
      <a:lvl6pPr marL="2000250" algn="l" defTabSz="800100" rtl="0" eaLnBrk="1" latinLnBrk="0" hangingPunct="1"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algn="l" defTabSz="800100" rtl="0" eaLnBrk="1" latinLnBrk="0" hangingPunct="1"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7pPr>
      <a:lvl8pPr marL="2800350" algn="l" defTabSz="800100" rtl="0" eaLnBrk="1" latinLnBrk="0" hangingPunct="1"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8pPr>
      <a:lvl9pPr marL="3200400" algn="l" defTabSz="800100" rtl="0" eaLnBrk="1" latinLnBrk="0" hangingPunct="1"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図形, 四角形&#10;&#10;AI 生成コンテンツは誤りを含む可能性があります。">
            <a:extLst>
              <a:ext uri="{FF2B5EF4-FFF2-40B4-BE49-F238E27FC236}">
                <a16:creationId xmlns:a16="http://schemas.microsoft.com/office/drawing/2014/main" id="{4B8D4E6F-9450-EC7B-1F70-8689B7A02A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7000"/>
          <a:stretch>
            <a:fillRect/>
          </a:stretch>
        </p:blipFill>
        <p:spPr>
          <a:xfrm>
            <a:off x="0" y="0"/>
            <a:ext cx="11430000" cy="6000750"/>
          </a:xfrm>
          <a:prstGeom prst="rect">
            <a:avLst/>
          </a:prstGeom>
        </p:spPr>
      </p:pic>
      <p:sp>
        <p:nvSpPr>
          <p:cNvPr id="7" name="角丸四角形 6">
            <a:extLst>
              <a:ext uri="{FF2B5EF4-FFF2-40B4-BE49-F238E27FC236}">
                <a16:creationId xmlns:a16="http://schemas.microsoft.com/office/drawing/2014/main" id="{4F3AB780-205A-74CA-1D1E-EBD4E16B7CAD}"/>
              </a:ext>
            </a:extLst>
          </p:cNvPr>
          <p:cNvSpPr/>
          <p:nvPr/>
        </p:nvSpPr>
        <p:spPr>
          <a:xfrm>
            <a:off x="264600" y="269775"/>
            <a:ext cx="10900800" cy="5461200"/>
          </a:xfrm>
          <a:prstGeom prst="roundRect">
            <a:avLst>
              <a:gd name="adj" fmla="val 3369"/>
            </a:avLst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 descr="コンピューターの画面&#10;&#10;AI 生成コンテンツは誤りを含む可能性があります。">
            <a:extLst>
              <a:ext uri="{FF2B5EF4-FFF2-40B4-BE49-F238E27FC236}">
                <a16:creationId xmlns:a16="http://schemas.microsoft.com/office/drawing/2014/main" id="{9A7068AF-2C2E-7896-D64D-2810217D11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2" y="659010"/>
            <a:ext cx="6243639" cy="4682730"/>
          </a:xfrm>
          <a:prstGeom prst="rect">
            <a:avLst/>
          </a:prstGeom>
          <a:noFill/>
          <a:effectLst>
            <a:softEdge rad="0"/>
          </a:effectLst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347F8AA-28EA-92B3-AB94-7A86483F27C6}"/>
              </a:ext>
            </a:extLst>
          </p:cNvPr>
          <p:cNvSpPr txBox="1"/>
          <p:nvPr/>
        </p:nvSpPr>
        <p:spPr>
          <a:xfrm>
            <a:off x="6247503" y="2003943"/>
            <a:ext cx="365350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dirty="0" err="1">
                <a:solidFill>
                  <a:schemeClr val="bg1"/>
                </a:solidFill>
                <a:latin typeface="Avenir Book" panose="02000503020000020003" pitchFamily="2" charset="0"/>
                <a:ea typeface="Latin Modern Math" panose="02000503000000000000" pitchFamily="2" charset="0"/>
              </a:rPr>
              <a:t>PassVu</a:t>
            </a:r>
            <a:endParaRPr kumimoji="1" lang="ja-JP" altLang="en-US" sz="8800">
              <a:solidFill>
                <a:schemeClr val="bg1"/>
              </a:solidFill>
              <a:latin typeface="Avenir Book" panose="02000503020000020003" pitchFamily="2" charset="0"/>
              <a:ea typeface="+mj-ea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6350FC33-6531-002F-CF7A-EAB342B55211}"/>
              </a:ext>
            </a:extLst>
          </p:cNvPr>
          <p:cNvSpPr txBox="1"/>
          <p:nvPr/>
        </p:nvSpPr>
        <p:spPr>
          <a:xfrm>
            <a:off x="5216754" y="3462270"/>
            <a:ext cx="571500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100">
                <a:solidFill>
                  <a:schemeClr val="bg1"/>
                </a:solidFill>
                <a:latin typeface="BIZ UDPGothic" panose="020B0400000000000000" pitchFamily="34" charset="-128"/>
                <a:ea typeface="BIZ UDPGothic" panose="020B0400000000000000" pitchFamily="34" charset="-128"/>
              </a:rPr>
              <a:t>さあ、衛星からの声を聞いてみよう</a:t>
            </a:r>
          </a:p>
        </p:txBody>
      </p:sp>
    </p:spTree>
    <p:extLst>
      <p:ext uri="{BB962C8B-B14F-4D97-AF65-F5344CB8AC3E}">
        <p14:creationId xmlns:p14="http://schemas.microsoft.com/office/powerpoint/2010/main" val="4219452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</TotalTime>
  <Words>11</Words>
  <Application>Microsoft Macintosh PowerPoint</Application>
  <PresentationFormat>ユーザー設定</PresentationFormat>
  <Paragraphs>3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8" baseType="lpstr">
      <vt:lpstr>BIZ UDPGothic</vt:lpstr>
      <vt:lpstr>游ゴシック</vt:lpstr>
      <vt:lpstr>Aptos</vt:lpstr>
      <vt:lpstr>Aptos Display</vt:lpstr>
      <vt:lpstr>Arial</vt:lpstr>
      <vt:lpstr>Avenir Book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黒河　一真</dc:creator>
  <cp:lastModifiedBy>黒河　一真</cp:lastModifiedBy>
  <cp:revision>2</cp:revision>
  <dcterms:created xsi:type="dcterms:W3CDTF">2025-11-15T12:54:25Z</dcterms:created>
  <dcterms:modified xsi:type="dcterms:W3CDTF">2025-11-15T13:46:24Z</dcterms:modified>
</cp:coreProperties>
</file>

<file path=docProps/thumbnail.jpeg>
</file>